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1" autoAdjust="0"/>
    <p:restoredTop sz="83948" autoAdjust="0"/>
  </p:normalViewPr>
  <p:slideViewPr>
    <p:cSldViewPr snapToGrid="0">
      <p:cViewPr>
        <p:scale>
          <a:sx n="10" d="100"/>
          <a:sy n="10" d="100"/>
        </p:scale>
        <p:origin x="3540" y="1748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created="2023-12-29T15:10:35.0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created="2023-12-29T15:11:07.8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>
      <mc:Choice xmlns:a14="http://schemas.microsoft.com/office/drawing/2010/main"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>
                  <a:latin typeface="Cambria Math" panose="02040503050406030204" pitchFamily="18" charset="0"/>
                </a:rPr>
                <a:t>𝑋|Y ~</a:t>
              </a:r>
              <a:r>
                <a:rPr lang="de-DE" sz="2400" i="0"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  <a:p>
                <a:endParaRPr lang="en-US" dirty="0"/>
              </a:p>
              <a:p>
                <a:r>
                  <a:rPr lang="en-US" dirty="0"/>
                  <a:t>Marginalization and Conditioning operating on subsets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456" y="1851706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With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488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462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/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Marginal distributions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blipFill>
                <a:blip r:embed="rId7"/>
                <a:stretch>
                  <a:fillRect l="-1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1735</Words>
  <Application>Microsoft Office PowerPoint</Application>
  <PresentationFormat>Widescreen</PresentationFormat>
  <Paragraphs>206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79</cp:revision>
  <dcterms:created xsi:type="dcterms:W3CDTF">2023-12-27T11:35:50Z</dcterms:created>
  <dcterms:modified xsi:type="dcterms:W3CDTF">2024-01-16T09:50:37Z</dcterms:modified>
</cp:coreProperties>
</file>